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17/12/2025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36873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17/12/2025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19835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17/12/2025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604870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17/12/2025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33683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17/12/2025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90852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17/12/2025</a:t>
            </a:fld>
            <a:endParaRPr lang="en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901490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17/12/2025</a:t>
            </a:fld>
            <a:endParaRPr lang="en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97635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17/12/2025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833744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17/12/2025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41832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17/12/2025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61962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17/12/2025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49729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17/12/2025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5989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17/12/2025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8037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17/12/2025</a:t>
            </a:fld>
            <a:endParaRPr lang="en-ID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66821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17/12/2025</a:t>
            </a:fld>
            <a:endParaRPr lang="en-ID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3236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17/12/2025</a:t>
            </a:fld>
            <a:endParaRPr lang="en-ID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370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17/12/2025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04834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3982616-660C-41C9-8854-970113E7CEC9}" type="datetimeFigureOut">
              <a:rPr lang="en-ID" smtClean="0"/>
              <a:t>17/12/2025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446610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67B2-E607-D8AC-2EFD-78EE866858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Tugas Pengganti untuk Proyek PL untuk persiapan UAS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B0A297-003C-F306-6C02-5F90BB9D7B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Tiap Kelompok wajib pilih 1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86963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B0351-7A24-8A61-259A-C4D180B7B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TIM 3 – </a:t>
            </a:r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b="1" dirty="0" err="1"/>
              <a:t>Informasi</a:t>
            </a:r>
            <a:r>
              <a:rPr lang="en-ID" b="1" dirty="0"/>
              <a:t> </a:t>
            </a:r>
            <a:r>
              <a:rPr lang="en-ID" b="1" dirty="0" err="1"/>
              <a:t>Pasien</a:t>
            </a:r>
            <a:r>
              <a:rPr lang="en-ID" b="1" dirty="0"/>
              <a:t> Rawat </a:t>
            </a:r>
            <a:r>
              <a:rPr lang="en-ID" b="1" dirty="0" err="1"/>
              <a:t>Inap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6CD2E-E73F-6A60-5ACF-5CF28D5DF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b="1" dirty="0"/>
              <a:t>1. Tujuan </a:t>
            </a:r>
            <a:r>
              <a:rPr lang="en-ID" b="1" dirty="0" err="1"/>
              <a:t>Sistem</a:t>
            </a:r>
            <a:endParaRPr lang="en-ID" dirty="0"/>
          </a:p>
          <a:p>
            <a:r>
              <a:rPr lang="en-ID" dirty="0" err="1"/>
              <a:t>Mengelola</a:t>
            </a:r>
            <a:r>
              <a:rPr lang="en-ID" dirty="0"/>
              <a:t> proses </a:t>
            </a:r>
            <a:r>
              <a:rPr lang="en-ID" dirty="0" err="1"/>
              <a:t>pelayanan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rawat</a:t>
            </a:r>
            <a:r>
              <a:rPr lang="en-ID" dirty="0"/>
              <a:t> </a:t>
            </a:r>
            <a:r>
              <a:rPr lang="en-ID" dirty="0" err="1"/>
              <a:t>inap</a:t>
            </a:r>
            <a:r>
              <a:rPr lang="en-ID" dirty="0"/>
              <a:t> </a:t>
            </a:r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b="1" dirty="0"/>
              <a:t>admission </a:t>
            </a:r>
            <a:r>
              <a:rPr lang="en-ID" b="1" dirty="0" err="1"/>
              <a:t>sampai</a:t>
            </a:r>
            <a:r>
              <a:rPr lang="en-ID" b="1" dirty="0"/>
              <a:t> discharge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terstruktur</a:t>
            </a:r>
            <a:r>
              <a:rPr lang="en-ID" dirty="0"/>
              <a:t>.</a:t>
            </a:r>
          </a:p>
          <a:p>
            <a:r>
              <a:rPr lang="en-ID" b="1" dirty="0"/>
              <a:t>2. </a:t>
            </a:r>
            <a:r>
              <a:rPr lang="en-ID" b="1" dirty="0" err="1"/>
              <a:t>Pengguna</a:t>
            </a:r>
            <a:r>
              <a:rPr lang="en-ID" b="1" dirty="0"/>
              <a:t> </a:t>
            </a:r>
            <a:r>
              <a:rPr lang="en-ID" b="1" dirty="0" err="1"/>
              <a:t>Sistem</a:t>
            </a:r>
            <a:endParaRPr lang="en-ID" dirty="0"/>
          </a:p>
          <a:p>
            <a:pPr lvl="0"/>
            <a:r>
              <a:rPr lang="en-ID" dirty="0" err="1"/>
              <a:t>Petugas</a:t>
            </a:r>
            <a:r>
              <a:rPr lang="en-ID" dirty="0"/>
              <a:t> Admission</a:t>
            </a:r>
          </a:p>
          <a:p>
            <a:pPr lvl="0"/>
            <a:r>
              <a:rPr lang="en-ID" dirty="0" err="1"/>
              <a:t>Perawat</a:t>
            </a:r>
            <a:r>
              <a:rPr lang="en-ID" dirty="0"/>
              <a:t> </a:t>
            </a:r>
            <a:r>
              <a:rPr lang="en-ID" dirty="0" err="1"/>
              <a:t>Ruangan</a:t>
            </a:r>
            <a:endParaRPr lang="en-ID" dirty="0"/>
          </a:p>
          <a:p>
            <a:pPr lvl="0"/>
            <a:r>
              <a:rPr lang="en-ID" dirty="0"/>
              <a:t>Dokter</a:t>
            </a:r>
          </a:p>
          <a:p>
            <a:pPr lvl="0"/>
            <a:r>
              <a:rPr lang="en-ID" dirty="0"/>
              <a:t>Admin </a:t>
            </a:r>
            <a:r>
              <a:rPr lang="en-ID" dirty="0" err="1"/>
              <a:t>Ruangan</a:t>
            </a:r>
            <a:endParaRPr lang="en-ID" dirty="0"/>
          </a:p>
          <a:p>
            <a:pPr lvl="0"/>
            <a:r>
              <a:rPr lang="en-ID" dirty="0" err="1"/>
              <a:t>Manajemen</a:t>
            </a:r>
            <a:r>
              <a:rPr lang="en-ID" dirty="0"/>
              <a:t> RS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26433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5B151-D1F2-1952-2035-18735300F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 Utama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3F079-8CFE-A23F-34E3-A02F08AF4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/>
              <a:t>3. Modul Utama</a:t>
            </a:r>
            <a:endParaRPr lang="en-ID" dirty="0"/>
          </a:p>
          <a:p>
            <a:pPr lvl="0"/>
            <a:r>
              <a:rPr lang="en-ID" dirty="0" err="1"/>
              <a:t>Pendaftaran</a:t>
            </a:r>
            <a:r>
              <a:rPr lang="en-ID" dirty="0"/>
              <a:t> Rawat </a:t>
            </a:r>
            <a:r>
              <a:rPr lang="en-ID" dirty="0" err="1"/>
              <a:t>Inap</a:t>
            </a:r>
            <a:endParaRPr lang="en-ID" dirty="0"/>
          </a:p>
          <a:p>
            <a:pPr lvl="0"/>
            <a:r>
              <a:rPr lang="en-ID" dirty="0" err="1"/>
              <a:t>Manajemen</a:t>
            </a:r>
            <a:r>
              <a:rPr lang="en-ID" dirty="0"/>
              <a:t> Kamar &amp;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Tidur</a:t>
            </a:r>
            <a:endParaRPr lang="en-ID" dirty="0"/>
          </a:p>
          <a:p>
            <a:pPr lvl="0"/>
            <a:r>
              <a:rPr lang="en-ID" dirty="0" err="1"/>
              <a:t>Penjadwalan</a:t>
            </a:r>
            <a:r>
              <a:rPr lang="en-ID" dirty="0"/>
              <a:t> Visit Dokter</a:t>
            </a:r>
          </a:p>
          <a:p>
            <a:pPr lvl="0"/>
            <a:r>
              <a:rPr lang="en-ID" dirty="0" err="1"/>
              <a:t>Catatan</a:t>
            </a:r>
            <a:r>
              <a:rPr lang="en-ID" dirty="0"/>
              <a:t> </a:t>
            </a:r>
            <a:r>
              <a:rPr lang="en-ID" dirty="0" err="1"/>
              <a:t>Keperawatan</a:t>
            </a:r>
            <a:endParaRPr lang="en-ID" dirty="0"/>
          </a:p>
          <a:p>
            <a:pPr lvl="0"/>
            <a:r>
              <a:rPr lang="en-ID" dirty="0"/>
              <a:t>Tindakan &amp; Monitoring </a:t>
            </a:r>
            <a:r>
              <a:rPr lang="en-ID" dirty="0" err="1"/>
              <a:t>Pasien</a:t>
            </a:r>
            <a:endParaRPr lang="en-ID" dirty="0"/>
          </a:p>
          <a:p>
            <a:pPr lvl="0"/>
            <a:r>
              <a:rPr lang="en-ID" dirty="0"/>
              <a:t>Billing Rawat </a:t>
            </a:r>
            <a:r>
              <a:rPr lang="en-ID" dirty="0" err="1"/>
              <a:t>Inap</a:t>
            </a:r>
            <a:endParaRPr lang="en-ID" dirty="0"/>
          </a:p>
          <a:p>
            <a:pPr lvl="0"/>
            <a:r>
              <a:rPr lang="en-ID" dirty="0"/>
              <a:t>Discharge Planning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81807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6EBAC-FEE1-17E2-702B-016DC6A9A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Fitur detail dan output </a:t>
            </a:r>
            <a:r>
              <a:rPr lang="en-US" dirty="0" err="1"/>
              <a:t>sistem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9D0FD-2D94-701D-0C99-953FD7697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b="1" dirty="0"/>
              <a:t>4. Fitur Detail</a:t>
            </a:r>
            <a:endParaRPr lang="en-ID" dirty="0"/>
          </a:p>
          <a:p>
            <a:pPr lvl="0"/>
            <a:r>
              <a:rPr lang="en-ID" dirty="0"/>
              <a:t>Status bed real-time (</a:t>
            </a:r>
            <a:r>
              <a:rPr lang="en-ID" dirty="0" err="1"/>
              <a:t>kosong</a:t>
            </a:r>
            <a:r>
              <a:rPr lang="en-ID" dirty="0"/>
              <a:t>/</a:t>
            </a:r>
            <a:r>
              <a:rPr lang="en-ID" dirty="0" err="1"/>
              <a:t>terisi</a:t>
            </a:r>
            <a:r>
              <a:rPr lang="en-ID" dirty="0"/>
              <a:t>)</a:t>
            </a:r>
          </a:p>
          <a:p>
            <a:pPr lvl="0"/>
            <a:r>
              <a:rPr lang="en-ID" dirty="0"/>
              <a:t>Monitoring vital sign </a:t>
            </a:r>
            <a:r>
              <a:rPr lang="en-ID" dirty="0" err="1"/>
              <a:t>pasien</a:t>
            </a:r>
            <a:endParaRPr lang="en-ID" dirty="0"/>
          </a:p>
          <a:p>
            <a:pPr lvl="0"/>
            <a:r>
              <a:rPr lang="en-ID" dirty="0" err="1"/>
              <a:t>Catatan</a:t>
            </a:r>
            <a:r>
              <a:rPr lang="en-ID" dirty="0"/>
              <a:t> </a:t>
            </a:r>
            <a:r>
              <a:rPr lang="en-ID" dirty="0" err="1"/>
              <a:t>harian</a:t>
            </a:r>
            <a:r>
              <a:rPr lang="en-ID" dirty="0"/>
              <a:t> </a:t>
            </a:r>
            <a:r>
              <a:rPr lang="en-ID" dirty="0" err="1"/>
              <a:t>perawat</a:t>
            </a:r>
            <a:endParaRPr lang="en-ID" dirty="0"/>
          </a:p>
          <a:p>
            <a:pPr lvl="0"/>
            <a:r>
              <a:rPr lang="en-ID" dirty="0" err="1"/>
              <a:t>Estimasi</a:t>
            </a:r>
            <a:r>
              <a:rPr lang="en-ID" dirty="0"/>
              <a:t> </a:t>
            </a: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rawat</a:t>
            </a:r>
            <a:r>
              <a:rPr lang="en-ID" dirty="0"/>
              <a:t> </a:t>
            </a:r>
            <a:r>
              <a:rPr lang="en-ID" dirty="0" err="1"/>
              <a:t>inap</a:t>
            </a:r>
            <a:endParaRPr lang="en-ID" dirty="0"/>
          </a:p>
          <a:p>
            <a:pPr lvl="0"/>
            <a:r>
              <a:rPr lang="en-ID" dirty="0"/>
              <a:t>Integrasi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farmasi</a:t>
            </a:r>
            <a:r>
              <a:rPr lang="en-ID" dirty="0"/>
              <a:t> &amp; </a:t>
            </a:r>
            <a:r>
              <a:rPr lang="en-ID" dirty="0" err="1"/>
              <a:t>rekam</a:t>
            </a:r>
            <a:r>
              <a:rPr lang="en-ID" dirty="0"/>
              <a:t> </a:t>
            </a:r>
            <a:r>
              <a:rPr lang="en-ID" dirty="0" err="1"/>
              <a:t>medis</a:t>
            </a:r>
            <a:endParaRPr lang="en-ID" dirty="0"/>
          </a:p>
          <a:p>
            <a:r>
              <a:rPr lang="en-ID" b="1" dirty="0"/>
              <a:t>5. Output </a:t>
            </a:r>
            <a:r>
              <a:rPr lang="en-ID" b="1" dirty="0" err="1"/>
              <a:t>Sistem</a:t>
            </a:r>
            <a:endParaRPr lang="en-ID" dirty="0"/>
          </a:p>
          <a:p>
            <a:pPr lvl="0"/>
            <a:r>
              <a:rPr lang="en-ID" dirty="0" err="1"/>
              <a:t>Laporan</a:t>
            </a:r>
            <a:r>
              <a:rPr lang="en-ID" dirty="0"/>
              <a:t> BOR (Bed Occupancy Rate)</a:t>
            </a:r>
          </a:p>
          <a:p>
            <a:pPr lvl="0"/>
            <a:r>
              <a:rPr lang="en-ID" dirty="0"/>
              <a:t>Lama </a:t>
            </a:r>
            <a:r>
              <a:rPr lang="en-ID" dirty="0" err="1"/>
              <a:t>rawat</a:t>
            </a:r>
            <a:r>
              <a:rPr lang="en-ID" dirty="0"/>
              <a:t> </a:t>
            </a:r>
            <a:r>
              <a:rPr lang="en-ID" dirty="0" err="1"/>
              <a:t>inap</a:t>
            </a:r>
            <a:r>
              <a:rPr lang="en-ID" dirty="0"/>
              <a:t> (LOS)</a:t>
            </a:r>
          </a:p>
          <a:p>
            <a:pPr lvl="0"/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masuk</a:t>
            </a:r>
            <a:r>
              <a:rPr lang="en-ID" dirty="0"/>
              <a:t>/</a:t>
            </a:r>
            <a:r>
              <a:rPr lang="en-ID" dirty="0" err="1"/>
              <a:t>keluar</a:t>
            </a:r>
            <a:endParaRPr lang="en-ID" dirty="0"/>
          </a:p>
          <a:p>
            <a:r>
              <a:rPr lang="en-ID" dirty="0" err="1"/>
              <a:t>Rekap</a:t>
            </a:r>
            <a:r>
              <a:rPr lang="en-ID" dirty="0"/>
              <a:t> </a:t>
            </a:r>
            <a:r>
              <a:rPr lang="en-ID" dirty="0" err="1"/>
              <a:t>biaya</a:t>
            </a:r>
            <a:r>
              <a:rPr lang="en-ID" dirty="0"/>
              <a:t> per </a:t>
            </a:r>
            <a:r>
              <a:rPr lang="en-ID" dirty="0" err="1"/>
              <a:t>pasien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34137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C9E23-2AEC-68FC-62A1-7A28B8BC3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TIM 4 – </a:t>
            </a:r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b="1" dirty="0" err="1"/>
              <a:t>Informasi</a:t>
            </a:r>
            <a:r>
              <a:rPr lang="en-ID" b="1" dirty="0"/>
              <a:t> SDM Rumah Sakit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35D22-D9D5-E442-8CB6-D6CC96CD4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/>
              <a:t>1. Tujuan </a:t>
            </a:r>
            <a:r>
              <a:rPr lang="en-ID" b="1" dirty="0" err="1"/>
              <a:t>Sistem</a:t>
            </a:r>
            <a:endParaRPr lang="en-ID" dirty="0"/>
          </a:p>
          <a:p>
            <a:r>
              <a:rPr lang="en-ID" dirty="0" err="1"/>
              <a:t>Mengelola</a:t>
            </a:r>
            <a:r>
              <a:rPr lang="en-ID" dirty="0"/>
              <a:t> SDM </a:t>
            </a:r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sakit</a:t>
            </a:r>
            <a:r>
              <a:rPr lang="en-ID" dirty="0"/>
              <a:t> (</a:t>
            </a:r>
            <a:r>
              <a:rPr lang="en-ID" dirty="0" err="1"/>
              <a:t>medis</a:t>
            </a:r>
            <a:r>
              <a:rPr lang="en-ID" dirty="0"/>
              <a:t> &amp; non-</a:t>
            </a:r>
            <a:r>
              <a:rPr lang="en-ID" dirty="0" err="1"/>
              <a:t>medis</a:t>
            </a:r>
            <a:r>
              <a:rPr lang="en-ID" dirty="0"/>
              <a:t>)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b="1" dirty="0" err="1"/>
              <a:t>terintegrasi</a:t>
            </a:r>
            <a:r>
              <a:rPr lang="en-ID" b="1" dirty="0"/>
              <a:t>, </a:t>
            </a:r>
            <a:r>
              <a:rPr lang="en-ID" b="1" dirty="0" err="1"/>
              <a:t>profesional</a:t>
            </a:r>
            <a:r>
              <a:rPr lang="en-ID" b="1" dirty="0"/>
              <a:t>, dan </a:t>
            </a:r>
            <a:r>
              <a:rPr lang="en-ID" b="1" dirty="0" err="1"/>
              <a:t>berbasis</a:t>
            </a:r>
            <a:r>
              <a:rPr lang="en-ID" b="1" dirty="0"/>
              <a:t> </a:t>
            </a:r>
            <a:r>
              <a:rPr lang="en-ID" b="1" dirty="0" err="1"/>
              <a:t>kinerja</a:t>
            </a:r>
            <a:r>
              <a:rPr lang="en-ID" dirty="0"/>
              <a:t>.</a:t>
            </a:r>
          </a:p>
          <a:p>
            <a:r>
              <a:rPr lang="en-ID" b="1" dirty="0"/>
              <a:t>2. </a:t>
            </a:r>
            <a:r>
              <a:rPr lang="en-ID" b="1" dirty="0" err="1"/>
              <a:t>Pengguna</a:t>
            </a:r>
            <a:r>
              <a:rPr lang="en-ID" b="1" dirty="0"/>
              <a:t> </a:t>
            </a:r>
            <a:r>
              <a:rPr lang="en-ID" b="1" dirty="0" err="1"/>
              <a:t>Sistem</a:t>
            </a:r>
            <a:endParaRPr lang="en-ID" dirty="0"/>
          </a:p>
          <a:p>
            <a:pPr lvl="0"/>
            <a:r>
              <a:rPr lang="en-ID" dirty="0"/>
              <a:t>HRD RS</a:t>
            </a:r>
          </a:p>
          <a:p>
            <a:pPr lvl="0"/>
            <a:r>
              <a:rPr lang="en-ID" dirty="0" err="1"/>
              <a:t>Kepala</a:t>
            </a:r>
            <a:r>
              <a:rPr lang="en-ID" dirty="0"/>
              <a:t> Unit</a:t>
            </a:r>
          </a:p>
          <a:p>
            <a:pPr lvl="0"/>
            <a:r>
              <a:rPr lang="en-ID" dirty="0" err="1"/>
              <a:t>Manajemen</a:t>
            </a:r>
            <a:r>
              <a:rPr lang="en-ID" dirty="0"/>
              <a:t> RS</a:t>
            </a:r>
          </a:p>
          <a:p>
            <a:pPr lvl="0"/>
            <a:r>
              <a:rPr lang="en-ID" dirty="0" err="1"/>
              <a:t>Pegawai</a:t>
            </a:r>
            <a:r>
              <a:rPr lang="en-ID" dirty="0"/>
              <a:t> RS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970135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17354-F0E8-D793-ADEA-97EC82F7C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 Utama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0B53DE-3F20-A00E-AF6C-5C266C923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/>
              <a:t>3. Modul Utama</a:t>
            </a:r>
            <a:endParaRPr lang="en-ID" dirty="0"/>
          </a:p>
          <a:p>
            <a:pPr lvl="0"/>
            <a:r>
              <a:rPr lang="en-ID" dirty="0"/>
              <a:t>Data </a:t>
            </a:r>
            <a:r>
              <a:rPr lang="en-ID" dirty="0" err="1"/>
              <a:t>Pegawai</a:t>
            </a:r>
            <a:endParaRPr lang="en-ID" dirty="0"/>
          </a:p>
          <a:p>
            <a:pPr lvl="0"/>
            <a:r>
              <a:rPr lang="en-ID" dirty="0" err="1"/>
              <a:t>Jabatan</a:t>
            </a:r>
            <a:r>
              <a:rPr lang="en-ID" dirty="0"/>
              <a:t> &amp; Unit </a:t>
            </a:r>
            <a:r>
              <a:rPr lang="en-ID" dirty="0" err="1"/>
              <a:t>Kerja</a:t>
            </a:r>
            <a:endParaRPr lang="en-ID" dirty="0"/>
          </a:p>
          <a:p>
            <a:pPr lvl="0"/>
            <a:r>
              <a:rPr lang="en-ID" dirty="0"/>
              <a:t>Jadwal Shift </a:t>
            </a:r>
            <a:r>
              <a:rPr lang="en-ID" dirty="0" err="1"/>
              <a:t>Kerja</a:t>
            </a:r>
            <a:endParaRPr lang="en-ID" dirty="0"/>
          </a:p>
          <a:p>
            <a:pPr lvl="0"/>
            <a:r>
              <a:rPr lang="en-ID" dirty="0" err="1"/>
              <a:t>Absensi</a:t>
            </a:r>
            <a:endParaRPr lang="en-ID" dirty="0"/>
          </a:p>
          <a:p>
            <a:pPr lvl="0"/>
            <a:r>
              <a:rPr lang="en-ID" dirty="0" err="1"/>
              <a:t>Kompetensi</a:t>
            </a:r>
            <a:r>
              <a:rPr lang="en-ID" dirty="0"/>
              <a:t> &amp; </a:t>
            </a:r>
            <a:r>
              <a:rPr lang="en-ID" dirty="0" err="1"/>
              <a:t>Sertifikasi</a:t>
            </a:r>
            <a:endParaRPr lang="en-ID" dirty="0"/>
          </a:p>
          <a:p>
            <a:pPr lvl="0"/>
            <a:r>
              <a:rPr lang="en-ID" dirty="0" err="1"/>
              <a:t>Penilaian</a:t>
            </a:r>
            <a:r>
              <a:rPr lang="en-ID" dirty="0"/>
              <a:t> Kinerja</a:t>
            </a:r>
          </a:p>
          <a:p>
            <a:pPr lvl="0"/>
            <a:r>
              <a:rPr lang="en-ID" dirty="0" err="1"/>
              <a:t>Penggajian</a:t>
            </a:r>
            <a:r>
              <a:rPr lang="en-ID" dirty="0"/>
              <a:t> (</a:t>
            </a:r>
            <a:r>
              <a:rPr lang="en-ID" dirty="0" err="1"/>
              <a:t>opsional</a:t>
            </a:r>
            <a:r>
              <a:rPr lang="en-ID" dirty="0"/>
              <a:t>)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734360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7D13C-B0C1-A9A1-6FEE-5E9012135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Fitur detail dan output </a:t>
            </a:r>
            <a:r>
              <a:rPr lang="en-US" dirty="0" err="1"/>
              <a:t>sistem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7720C-5261-26AD-E377-60203A0F3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b="1" dirty="0"/>
              <a:t>4. Fitur Detail</a:t>
            </a:r>
            <a:endParaRPr lang="en-ID" dirty="0"/>
          </a:p>
          <a:p>
            <a:pPr lvl="0"/>
            <a:r>
              <a:rPr lang="en-ID" dirty="0" err="1"/>
              <a:t>Penjadwalan</a:t>
            </a:r>
            <a:r>
              <a:rPr lang="en-ID" dirty="0"/>
              <a:t> shift </a:t>
            </a:r>
            <a:r>
              <a:rPr lang="en-ID" dirty="0" err="1"/>
              <a:t>dokter</a:t>
            </a:r>
            <a:r>
              <a:rPr lang="en-ID" dirty="0"/>
              <a:t> &amp; </a:t>
            </a:r>
            <a:r>
              <a:rPr lang="en-ID" dirty="0" err="1"/>
              <a:t>perawat</a:t>
            </a:r>
            <a:endParaRPr lang="en-ID" dirty="0"/>
          </a:p>
          <a:p>
            <a:pPr lvl="0"/>
            <a:r>
              <a:rPr lang="en-ID" dirty="0"/>
              <a:t>Monitoring jam </a:t>
            </a:r>
            <a:r>
              <a:rPr lang="en-ID" dirty="0" err="1"/>
              <a:t>kerja</a:t>
            </a:r>
            <a:r>
              <a:rPr lang="en-ID" dirty="0"/>
              <a:t> &amp; </a:t>
            </a:r>
            <a:r>
              <a:rPr lang="en-ID" dirty="0" err="1"/>
              <a:t>lembur</a:t>
            </a:r>
            <a:endParaRPr lang="en-ID" dirty="0"/>
          </a:p>
          <a:p>
            <a:pPr lvl="0"/>
            <a:r>
              <a:rPr lang="en-ID" dirty="0"/>
              <a:t>Reminder masa </a:t>
            </a:r>
            <a:r>
              <a:rPr lang="en-ID" dirty="0" err="1"/>
              <a:t>berlaku</a:t>
            </a:r>
            <a:r>
              <a:rPr lang="en-ID" dirty="0"/>
              <a:t> STR/SIP</a:t>
            </a:r>
          </a:p>
          <a:p>
            <a:pPr lvl="0"/>
            <a:r>
              <a:rPr lang="en-ID" dirty="0" err="1"/>
              <a:t>Penilaian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</a:t>
            </a:r>
            <a:r>
              <a:rPr lang="en-ID" dirty="0" err="1"/>
              <a:t>berbasis</a:t>
            </a:r>
            <a:r>
              <a:rPr lang="en-ID" dirty="0"/>
              <a:t> KPI</a:t>
            </a:r>
          </a:p>
          <a:p>
            <a:pPr lvl="0"/>
            <a:r>
              <a:rPr lang="en-ID" dirty="0"/>
              <a:t>Riwayat </a:t>
            </a:r>
            <a:r>
              <a:rPr lang="en-ID" dirty="0" err="1"/>
              <a:t>pelatihan</a:t>
            </a:r>
            <a:r>
              <a:rPr lang="en-ID" dirty="0"/>
              <a:t> </a:t>
            </a:r>
            <a:r>
              <a:rPr lang="en-ID" dirty="0" err="1"/>
              <a:t>pegawai</a:t>
            </a:r>
            <a:endParaRPr lang="en-ID" dirty="0"/>
          </a:p>
          <a:p>
            <a:r>
              <a:rPr lang="en-ID" b="1" dirty="0"/>
              <a:t>5. Output </a:t>
            </a:r>
            <a:r>
              <a:rPr lang="en-ID" b="1" dirty="0" err="1"/>
              <a:t>Sistem</a:t>
            </a:r>
            <a:endParaRPr lang="en-ID" dirty="0"/>
          </a:p>
          <a:p>
            <a:pPr lvl="0"/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absensi</a:t>
            </a:r>
            <a:endParaRPr lang="en-ID" dirty="0"/>
          </a:p>
          <a:p>
            <a:pPr lvl="0"/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</a:t>
            </a:r>
            <a:r>
              <a:rPr lang="en-ID" dirty="0" err="1"/>
              <a:t>pegawai</a:t>
            </a:r>
            <a:endParaRPr lang="en-ID" dirty="0"/>
          </a:p>
          <a:p>
            <a:pPr lvl="0"/>
            <a:r>
              <a:rPr lang="en-ID" dirty="0" err="1"/>
              <a:t>Rekap</a:t>
            </a:r>
            <a:r>
              <a:rPr lang="en-ID" dirty="0"/>
              <a:t> </a:t>
            </a:r>
            <a:r>
              <a:rPr lang="en-ID" dirty="0" err="1"/>
              <a:t>jadwal</a:t>
            </a:r>
            <a:r>
              <a:rPr lang="en-ID" dirty="0"/>
              <a:t> shift</a:t>
            </a:r>
          </a:p>
          <a:p>
            <a:r>
              <a:rPr lang="en-ID" dirty="0"/>
              <a:t>Data </a:t>
            </a:r>
            <a:r>
              <a:rPr lang="en-ID" dirty="0" err="1"/>
              <a:t>kompetensi</a:t>
            </a:r>
            <a:r>
              <a:rPr lang="en-ID" dirty="0"/>
              <a:t> SDM</a:t>
            </a:r>
          </a:p>
        </p:txBody>
      </p:sp>
    </p:spTree>
    <p:extLst>
      <p:ext uri="{BB962C8B-B14F-4D97-AF65-F5344CB8AC3E}">
        <p14:creationId xmlns:p14="http://schemas.microsoft.com/office/powerpoint/2010/main" val="20257168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E09A4-208C-1890-7480-376AF0CAB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tim</a:t>
            </a:r>
            <a:r>
              <a:rPr lang="en-ID" dirty="0"/>
              <a:t> minimal </a:t>
            </a:r>
            <a:r>
              <a:rPr lang="en-ID" dirty="0" err="1"/>
              <a:t>menghasilkan</a:t>
            </a:r>
            <a:r>
              <a:rPr lang="en-ID" dirty="0"/>
              <a:t>: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0AEDF-8802-DCCA-5116-E376B5427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b="1" dirty="0" err="1"/>
              <a:t>Analisis</a:t>
            </a:r>
            <a:r>
              <a:rPr lang="en-ID" b="1" dirty="0"/>
              <a:t> </a:t>
            </a:r>
            <a:r>
              <a:rPr lang="en-ID" b="1" dirty="0" err="1"/>
              <a:t>kebutuhan</a:t>
            </a:r>
            <a:r>
              <a:rPr lang="en-ID" b="1" dirty="0"/>
              <a:t> (Use Case Diagram dan </a:t>
            </a:r>
            <a:r>
              <a:rPr lang="en-ID" b="1" dirty="0" err="1"/>
              <a:t>beberapa</a:t>
            </a:r>
            <a:r>
              <a:rPr lang="en-ID" b="1" dirty="0"/>
              <a:t> diagram </a:t>
            </a:r>
            <a:r>
              <a:rPr lang="en-ID" b="1" dirty="0" err="1"/>
              <a:t>lainnya</a:t>
            </a:r>
            <a:r>
              <a:rPr lang="en-ID" b="1" dirty="0"/>
              <a:t>)</a:t>
            </a:r>
            <a:endParaRPr lang="en-ID" dirty="0"/>
          </a:p>
          <a:p>
            <a:pPr lvl="0"/>
            <a:r>
              <a:rPr lang="en-ID" b="1" dirty="0" err="1"/>
              <a:t>Perancangan</a:t>
            </a:r>
            <a:r>
              <a:rPr lang="en-ID" b="1" dirty="0"/>
              <a:t> database (ERD)</a:t>
            </a:r>
            <a:endParaRPr lang="en-ID" dirty="0"/>
          </a:p>
          <a:p>
            <a:pPr lvl="0"/>
            <a:r>
              <a:rPr lang="en-ID" b="1" dirty="0"/>
              <a:t>Desain UI (</a:t>
            </a:r>
            <a:r>
              <a:rPr lang="en-ID" b="1" dirty="0" err="1"/>
              <a:t>mockup</a:t>
            </a:r>
            <a:r>
              <a:rPr lang="en-ID" b="1" dirty="0"/>
              <a:t>)</a:t>
            </a:r>
            <a:endParaRPr lang="en-ID" dirty="0"/>
          </a:p>
          <a:p>
            <a:pPr lvl="0"/>
            <a:r>
              <a:rPr lang="en-ID" b="1" dirty="0"/>
              <a:t>Diagram Proses (BPMN / Activity Diagram)</a:t>
            </a:r>
            <a:endParaRPr lang="en-ID" dirty="0"/>
          </a:p>
          <a:p>
            <a:pPr lvl="0"/>
            <a:r>
              <a:rPr lang="en-ID" b="1" dirty="0"/>
              <a:t>Prototype </a:t>
            </a:r>
            <a:r>
              <a:rPr lang="en-ID" b="1" dirty="0" err="1"/>
              <a:t>sistem</a:t>
            </a:r>
            <a:r>
              <a:rPr lang="en-ID" b="1" dirty="0"/>
              <a:t> (</a:t>
            </a:r>
            <a:r>
              <a:rPr lang="en-ID" b="1" dirty="0" err="1"/>
              <a:t>beberapa</a:t>
            </a:r>
            <a:r>
              <a:rPr lang="en-ID" b="1" dirty="0"/>
              <a:t> </a:t>
            </a:r>
            <a:r>
              <a:rPr lang="en-ID" b="1" dirty="0" err="1"/>
              <a:t>bagian</a:t>
            </a:r>
            <a:r>
              <a:rPr lang="en-ID" b="1" dirty="0"/>
              <a:t> </a:t>
            </a:r>
            <a:r>
              <a:rPr lang="en-ID" b="1" dirty="0" err="1"/>
              <a:t>saja</a:t>
            </a:r>
            <a:r>
              <a:rPr lang="en-ID" b="1" dirty="0"/>
              <a:t>) </a:t>
            </a:r>
            <a:r>
              <a:rPr lang="en-ID" b="1" dirty="0" err="1"/>
              <a:t>untuk</a:t>
            </a:r>
            <a:r>
              <a:rPr lang="en-ID" b="1" dirty="0"/>
              <a:t> </a:t>
            </a:r>
            <a:r>
              <a:rPr lang="en-ID" b="1" dirty="0" err="1"/>
              <a:t>beberapa</a:t>
            </a:r>
            <a:r>
              <a:rPr lang="en-ID" b="1" dirty="0"/>
              <a:t> menu dan UI </a:t>
            </a:r>
            <a:r>
              <a:rPr lang="en-ID" b="1" dirty="0" err="1"/>
              <a:t>sistem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49271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F0D78-A9F0-D6C2-76F2-74D08A99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Pengumpulan tugas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02CFD-BA40-370E-87C8-83A851BE3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Dikumpulkan print out dan presentasi di kuliah terakhir </a:t>
            </a:r>
            <a:r>
              <a:rPr lang="en-US" dirty="0" err="1"/>
              <a:t>yaitu</a:t>
            </a:r>
            <a:r>
              <a:rPr lang="en-US" dirty="0"/>
              <a:t> minggu ke 2 bulan Januari</a:t>
            </a:r>
          </a:p>
          <a:p>
            <a:r>
              <a:rPr lang="en-US" dirty="0"/>
              <a:t>Sebagian untuk bahan UAS</a:t>
            </a:r>
          </a:p>
          <a:p>
            <a:r>
              <a:rPr lang="en-US" dirty="0"/>
              <a:t>Bagi yang </a:t>
            </a:r>
            <a:r>
              <a:rPr lang="en-US" dirty="0" err="1"/>
              <a:t>mendapatkan</a:t>
            </a:r>
            <a:r>
              <a:rPr lang="en-US" dirty="0"/>
              <a:t> tempat magang atau studi kasus di Rumah Sakit </a:t>
            </a:r>
            <a:r>
              <a:rPr lang="en-US" dirty="0" err="1"/>
              <a:t>mendapatkan</a:t>
            </a:r>
            <a:r>
              <a:rPr lang="en-US" dirty="0"/>
              <a:t> point tambahan</a:t>
            </a:r>
          </a:p>
          <a:p>
            <a:r>
              <a:rPr lang="en-US" dirty="0"/>
              <a:t>Beberapa bagian </a:t>
            </a:r>
            <a:r>
              <a:rPr lang="en-US" dirty="0" err="1"/>
              <a:t>modul</a:t>
            </a:r>
            <a:r>
              <a:rPr lang="en-US" dirty="0"/>
              <a:t> atau </a:t>
            </a:r>
            <a:r>
              <a:rPr lang="en-US" dirty="0" err="1"/>
              <a:t>fitur</a:t>
            </a:r>
            <a:r>
              <a:rPr lang="en-US" dirty="0"/>
              <a:t> detail boleh </a:t>
            </a:r>
            <a:r>
              <a:rPr lang="en-US" dirty="0" err="1"/>
              <a:t>dimodifikasi</a:t>
            </a:r>
            <a:r>
              <a:rPr lang="en-US" dirty="0"/>
              <a:t>, </a:t>
            </a:r>
            <a:r>
              <a:rPr lang="en-US" dirty="0" err="1"/>
              <a:t>ditambah</a:t>
            </a:r>
            <a:r>
              <a:rPr lang="en-US" dirty="0"/>
              <a:t>, dikurangi atau diganti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66746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0818E-935E-6BAB-8AC4-4C793A7D0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Pertimbangan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1036C-1164-2152-A209-2A23137A9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Banyak </a:t>
            </a:r>
            <a:r>
              <a:rPr lang="en-US" dirty="0" err="1"/>
              <a:t>tim</a:t>
            </a:r>
            <a:r>
              <a:rPr lang="en-US" dirty="0"/>
              <a:t> yang belum </a:t>
            </a:r>
            <a:r>
              <a:rPr lang="en-US" dirty="0" err="1"/>
              <a:t>mendapatkan</a:t>
            </a:r>
            <a:r>
              <a:rPr lang="en-US" dirty="0"/>
              <a:t> tempat untuk studi kasus di RS atau magang</a:t>
            </a:r>
          </a:p>
          <a:p>
            <a:r>
              <a:rPr lang="en-US" dirty="0"/>
              <a:t>Maka untuk persiapan UAS dibuat tugas sub </a:t>
            </a:r>
            <a:r>
              <a:rPr lang="en-US" dirty="0" err="1"/>
              <a:t>sistem</a:t>
            </a:r>
            <a:r>
              <a:rPr lang="en-US" dirty="0"/>
              <a:t> seperti di RS</a:t>
            </a:r>
          </a:p>
          <a:p>
            <a:r>
              <a:rPr lang="en-US" dirty="0"/>
              <a:t>Diminta menyelesaikan tugas ini per </a:t>
            </a:r>
            <a:r>
              <a:rPr lang="en-US" dirty="0" err="1"/>
              <a:t>tim</a:t>
            </a:r>
            <a:endParaRPr lang="en-US" dirty="0"/>
          </a:p>
          <a:p>
            <a:r>
              <a:rPr lang="en-US" dirty="0"/>
              <a:t>Wajib dikumpulkan di minggu terakhir dan presentasi sebelum pelaksanaan UAS (12-24 Januari 2026)</a:t>
            </a:r>
          </a:p>
          <a:p>
            <a:r>
              <a:rPr lang="en-US" dirty="0"/>
              <a:t>Bagi yang telah </a:t>
            </a:r>
            <a:r>
              <a:rPr lang="en-US" dirty="0" err="1"/>
              <a:t>mendapatkan</a:t>
            </a:r>
            <a:r>
              <a:rPr lang="en-US" dirty="0"/>
              <a:t> tempat magang di RS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tambahan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86354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6F79D-9B10-D5FA-1E9C-41B656DA0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 </a:t>
            </a:r>
            <a:r>
              <a:rPr lang="en-US" dirty="0" err="1"/>
              <a:t>sistem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238A4-B8B8-10F3-15B5-4E15623D8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/>
              <a:t>TIM 1 – </a:t>
            </a:r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b="1" dirty="0" err="1"/>
              <a:t>Persediaan</a:t>
            </a:r>
            <a:r>
              <a:rPr lang="en-ID" b="1" dirty="0"/>
              <a:t> Alat, Barang, Bahan, dan Obat Rumah Sakit</a:t>
            </a:r>
            <a:endParaRPr lang="en-ID" dirty="0"/>
          </a:p>
          <a:p>
            <a:r>
              <a:rPr lang="en-ID" b="1" dirty="0"/>
              <a:t>TIM 2 – </a:t>
            </a:r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b="1" dirty="0" err="1"/>
              <a:t>Rekam</a:t>
            </a:r>
            <a:r>
              <a:rPr lang="en-ID" b="1" dirty="0"/>
              <a:t> </a:t>
            </a:r>
            <a:r>
              <a:rPr lang="en-ID" b="1" dirty="0" err="1"/>
              <a:t>Medis</a:t>
            </a:r>
            <a:r>
              <a:rPr lang="en-ID" b="1" dirty="0"/>
              <a:t> </a:t>
            </a:r>
            <a:r>
              <a:rPr lang="en-ID" b="1" dirty="0" err="1"/>
              <a:t>Pasien</a:t>
            </a:r>
            <a:r>
              <a:rPr lang="en-ID" b="1" dirty="0"/>
              <a:t> Rawat Jalan &amp; Rawat </a:t>
            </a:r>
            <a:r>
              <a:rPr lang="en-ID" b="1" dirty="0" err="1"/>
              <a:t>Inap</a:t>
            </a:r>
            <a:endParaRPr lang="en-ID" dirty="0"/>
          </a:p>
          <a:p>
            <a:r>
              <a:rPr lang="en-ID" b="1" dirty="0"/>
              <a:t>TIM 3 – </a:t>
            </a:r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b="1" dirty="0" err="1"/>
              <a:t>Informasi</a:t>
            </a:r>
            <a:r>
              <a:rPr lang="en-ID" b="1" dirty="0"/>
              <a:t> </a:t>
            </a:r>
            <a:r>
              <a:rPr lang="en-ID" b="1" dirty="0" err="1"/>
              <a:t>Pasien</a:t>
            </a:r>
            <a:r>
              <a:rPr lang="en-ID" b="1" dirty="0"/>
              <a:t> Rawat </a:t>
            </a:r>
            <a:r>
              <a:rPr lang="en-ID" b="1" dirty="0" err="1"/>
              <a:t>Inap</a:t>
            </a:r>
            <a:endParaRPr lang="en-ID" dirty="0"/>
          </a:p>
          <a:p>
            <a:r>
              <a:rPr lang="en-ID" b="1" dirty="0"/>
              <a:t>TIM 4 – </a:t>
            </a:r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b="1" dirty="0" err="1"/>
              <a:t>Informasi</a:t>
            </a:r>
            <a:r>
              <a:rPr lang="en-ID" b="1" dirty="0"/>
              <a:t> SDM Rumah Sakit</a:t>
            </a:r>
          </a:p>
          <a:p>
            <a:endParaRPr lang="en-ID" b="1" dirty="0"/>
          </a:p>
          <a:p>
            <a:r>
              <a:rPr lang="en-ID" b="1" dirty="0" err="1"/>
              <a:t>Tiap</a:t>
            </a:r>
            <a:r>
              <a:rPr lang="en-ID" b="1" dirty="0"/>
              <a:t> sub </a:t>
            </a:r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b="1" dirty="0" err="1"/>
              <a:t>ada</a:t>
            </a:r>
            <a:r>
              <a:rPr lang="en-ID" b="1" dirty="0"/>
              <a:t> </a:t>
            </a:r>
            <a:r>
              <a:rPr lang="en-ID" b="1" dirty="0" err="1"/>
              <a:t>tujuan</a:t>
            </a:r>
            <a:r>
              <a:rPr lang="en-ID" b="1" dirty="0"/>
              <a:t> , requirement dan </a:t>
            </a:r>
            <a:r>
              <a:rPr lang="en-ID" b="1" dirty="0" err="1"/>
              <a:t>modul</a:t>
            </a:r>
            <a:r>
              <a:rPr lang="en-ID" b="1" dirty="0"/>
              <a:t>. </a:t>
            </a:r>
          </a:p>
          <a:p>
            <a:r>
              <a:rPr lang="en-ID" b="1" dirty="0" err="1"/>
              <a:t>Boleh</a:t>
            </a:r>
            <a:r>
              <a:rPr lang="en-ID" b="1" dirty="0"/>
              <a:t> </a:t>
            </a:r>
            <a:r>
              <a:rPr lang="en-ID" b="1" dirty="0" err="1"/>
              <a:t>disederhanakan</a:t>
            </a:r>
            <a:r>
              <a:rPr lang="en-ID" b="1" dirty="0"/>
              <a:t> </a:t>
            </a:r>
            <a:r>
              <a:rPr lang="en-ID" b="1" dirty="0" err="1"/>
              <a:t>mengingat</a:t>
            </a:r>
            <a:r>
              <a:rPr lang="en-ID" b="1" dirty="0"/>
              <a:t> </a:t>
            </a:r>
            <a:r>
              <a:rPr lang="en-ID" b="1" dirty="0" err="1"/>
              <a:t>waktu</a:t>
            </a:r>
            <a:r>
              <a:rPr lang="en-ID" b="1" dirty="0"/>
              <a:t> </a:t>
            </a:r>
            <a:r>
              <a:rPr lang="en-ID" b="1" dirty="0" err="1"/>
              <a:t>terbatas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87717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C693D-6D01-DCA2-E5E0-C44BC76D3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b="1" dirty="0"/>
              <a:t>TIM 1 – </a:t>
            </a:r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b="1" dirty="0" err="1"/>
              <a:t>Persediaan</a:t>
            </a:r>
            <a:r>
              <a:rPr lang="en-ID" b="1" dirty="0"/>
              <a:t> Alat, Barang, Bahan, dan Obat Rumah Sakit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3D1AD-6878-4C0E-940B-6BAA9BEA8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b="1" dirty="0"/>
              <a:t>1. Tujuan </a:t>
            </a:r>
            <a:r>
              <a:rPr lang="en-ID" b="1" dirty="0" err="1"/>
              <a:t>Sistem</a:t>
            </a:r>
            <a:endParaRPr lang="en-ID" dirty="0"/>
          </a:p>
          <a:p>
            <a:r>
              <a:rPr lang="en-ID" dirty="0" err="1"/>
              <a:t>Mengelola</a:t>
            </a:r>
            <a:r>
              <a:rPr lang="en-ID" dirty="0"/>
              <a:t> </a:t>
            </a:r>
            <a:r>
              <a:rPr lang="en-ID" dirty="0" err="1"/>
              <a:t>ketersediaan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medis</a:t>
            </a:r>
            <a:r>
              <a:rPr lang="en-ID" dirty="0"/>
              <a:t>,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habis</a:t>
            </a:r>
            <a:r>
              <a:rPr lang="en-ID" dirty="0"/>
              <a:t> </a:t>
            </a:r>
            <a:r>
              <a:rPr lang="en-ID" dirty="0" err="1"/>
              <a:t>pakai</a:t>
            </a:r>
            <a:r>
              <a:rPr lang="en-ID" dirty="0"/>
              <a:t>, dan </a:t>
            </a:r>
            <a:r>
              <a:rPr lang="en-ID" dirty="0" err="1"/>
              <a:t>obat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b="1" dirty="0" err="1"/>
              <a:t>akurat</a:t>
            </a:r>
            <a:r>
              <a:rPr lang="en-ID" b="1" dirty="0"/>
              <a:t>, real-time, dan </a:t>
            </a:r>
            <a:r>
              <a:rPr lang="en-ID" b="1" dirty="0" err="1"/>
              <a:t>efisien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mencegah</a:t>
            </a:r>
            <a:r>
              <a:rPr lang="en-ID" dirty="0"/>
              <a:t> </a:t>
            </a:r>
            <a:r>
              <a:rPr lang="en-ID" dirty="0" err="1"/>
              <a:t>kekosongan</a:t>
            </a:r>
            <a:r>
              <a:rPr lang="en-ID" dirty="0"/>
              <a:t> </a:t>
            </a:r>
            <a:r>
              <a:rPr lang="en-ID" dirty="0" err="1"/>
              <a:t>stok</a:t>
            </a:r>
            <a:r>
              <a:rPr lang="en-ID" dirty="0"/>
              <a:t> dan </a:t>
            </a:r>
            <a:r>
              <a:rPr lang="en-ID" dirty="0" err="1"/>
              <a:t>pemborosan</a:t>
            </a:r>
            <a:r>
              <a:rPr lang="en-ID" dirty="0"/>
              <a:t>.</a:t>
            </a:r>
          </a:p>
          <a:p>
            <a:r>
              <a:rPr lang="en-ID" b="1" dirty="0"/>
              <a:t>2. </a:t>
            </a:r>
            <a:r>
              <a:rPr lang="en-ID" b="1" dirty="0" err="1"/>
              <a:t>Pengguna</a:t>
            </a:r>
            <a:r>
              <a:rPr lang="en-ID" b="1" dirty="0"/>
              <a:t> </a:t>
            </a:r>
            <a:r>
              <a:rPr lang="en-ID" b="1" dirty="0" err="1"/>
              <a:t>Sistem</a:t>
            </a:r>
            <a:endParaRPr lang="en-ID" dirty="0"/>
          </a:p>
          <a:p>
            <a:pPr lvl="0"/>
            <a:r>
              <a:rPr lang="en-ID" dirty="0" err="1"/>
              <a:t>Petugas</a:t>
            </a:r>
            <a:r>
              <a:rPr lang="en-ID" dirty="0"/>
              <a:t> Gudang</a:t>
            </a:r>
          </a:p>
          <a:p>
            <a:pPr lvl="0"/>
            <a:r>
              <a:rPr lang="en-ID" dirty="0" err="1"/>
              <a:t>Apoteker</a:t>
            </a:r>
            <a:endParaRPr lang="en-ID" dirty="0"/>
          </a:p>
          <a:p>
            <a:pPr lvl="0"/>
            <a:r>
              <a:rPr lang="en-ID" dirty="0" err="1"/>
              <a:t>Kepala</a:t>
            </a:r>
            <a:r>
              <a:rPr lang="en-ID" dirty="0"/>
              <a:t> </a:t>
            </a:r>
            <a:r>
              <a:rPr lang="en-ID" dirty="0" err="1"/>
              <a:t>Instalasi</a:t>
            </a:r>
            <a:endParaRPr lang="en-ID" dirty="0"/>
          </a:p>
          <a:p>
            <a:pPr lvl="0"/>
            <a:r>
              <a:rPr lang="en-ID" dirty="0"/>
              <a:t>Bagian </a:t>
            </a:r>
            <a:r>
              <a:rPr lang="en-ID" dirty="0" err="1"/>
              <a:t>Pengadaan</a:t>
            </a:r>
            <a:endParaRPr lang="en-ID" dirty="0"/>
          </a:p>
          <a:p>
            <a:pPr lvl="0"/>
            <a:r>
              <a:rPr lang="en-ID" dirty="0" err="1"/>
              <a:t>Manajemen</a:t>
            </a:r>
            <a:r>
              <a:rPr lang="en-ID" dirty="0"/>
              <a:t> RS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77568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9C56F-B500-E516-38CE-E2D692598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 Utama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A9D8C-9C61-8852-9F1C-CDE092A20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/>
              <a:t>3. Modul Utama</a:t>
            </a:r>
            <a:endParaRPr lang="en-ID" dirty="0"/>
          </a:p>
          <a:p>
            <a:pPr lvl="0"/>
            <a:r>
              <a:rPr lang="en-ID" dirty="0"/>
              <a:t>Master Data Barang &amp; Obat</a:t>
            </a:r>
          </a:p>
          <a:p>
            <a:pPr lvl="0"/>
            <a:r>
              <a:rPr lang="en-ID" dirty="0" err="1"/>
              <a:t>Manajemen</a:t>
            </a:r>
            <a:r>
              <a:rPr lang="en-ID" dirty="0"/>
              <a:t> Stok (Masuk–</a:t>
            </a:r>
            <a:r>
              <a:rPr lang="en-ID" dirty="0" err="1"/>
              <a:t>Keluar</a:t>
            </a:r>
            <a:r>
              <a:rPr lang="en-ID" dirty="0"/>
              <a:t>)</a:t>
            </a:r>
          </a:p>
          <a:p>
            <a:pPr lvl="0"/>
            <a:r>
              <a:rPr lang="en-ID" dirty="0" err="1"/>
              <a:t>Distribusi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Unit (IGD, Rawat </a:t>
            </a:r>
            <a:r>
              <a:rPr lang="en-ID" dirty="0" err="1"/>
              <a:t>Inap</a:t>
            </a:r>
            <a:r>
              <a:rPr lang="en-ID" dirty="0"/>
              <a:t>, Poli)</a:t>
            </a:r>
          </a:p>
          <a:p>
            <a:pPr lvl="0"/>
            <a:r>
              <a:rPr lang="en-ID" dirty="0"/>
              <a:t>Monitoring </a:t>
            </a:r>
            <a:r>
              <a:rPr lang="en-ID" dirty="0" err="1"/>
              <a:t>Kadaluarsa</a:t>
            </a:r>
            <a:r>
              <a:rPr lang="en-ID" dirty="0"/>
              <a:t> Obat</a:t>
            </a:r>
          </a:p>
          <a:p>
            <a:pPr lvl="0"/>
            <a:r>
              <a:rPr lang="en-ID" dirty="0" err="1"/>
              <a:t>Sistem</a:t>
            </a:r>
            <a:r>
              <a:rPr lang="en-ID" dirty="0"/>
              <a:t> Minimum Stock &amp; Alert</a:t>
            </a:r>
          </a:p>
          <a:p>
            <a:pPr lvl="0"/>
            <a:r>
              <a:rPr lang="en-ID" dirty="0"/>
              <a:t>Supplier &amp; </a:t>
            </a:r>
            <a:r>
              <a:rPr lang="en-ID" dirty="0" err="1"/>
              <a:t>Pengadaan</a:t>
            </a:r>
            <a:endParaRPr lang="en-ID" dirty="0"/>
          </a:p>
          <a:p>
            <a:pPr lvl="0"/>
            <a:r>
              <a:rPr lang="en-ID" dirty="0" err="1"/>
              <a:t>Laporan</a:t>
            </a:r>
            <a:r>
              <a:rPr lang="en-ID" dirty="0"/>
              <a:t> &amp; Dashboard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88935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4711B-A5C0-8F41-CC58-71CDEB572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Fitur dan Output sub </a:t>
            </a:r>
            <a:r>
              <a:rPr lang="en-US" dirty="0" err="1"/>
              <a:t>sistem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98014-4D99-6CCB-E03D-B7574E988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b="1" dirty="0"/>
              <a:t>4. Fitur Detail</a:t>
            </a:r>
            <a:endParaRPr lang="en-ID" dirty="0"/>
          </a:p>
          <a:p>
            <a:pPr lvl="0"/>
            <a:r>
              <a:rPr lang="en-ID" dirty="0"/>
              <a:t>Input batch &amp; </a:t>
            </a:r>
            <a:r>
              <a:rPr lang="en-ID" dirty="0" err="1"/>
              <a:t>nomor</a:t>
            </a:r>
            <a:r>
              <a:rPr lang="en-ID" dirty="0"/>
              <a:t> </a:t>
            </a:r>
            <a:r>
              <a:rPr lang="en-ID" dirty="0" err="1"/>
              <a:t>izin</a:t>
            </a:r>
            <a:r>
              <a:rPr lang="en-ID" dirty="0"/>
              <a:t> </a:t>
            </a:r>
            <a:r>
              <a:rPr lang="en-ID" dirty="0" err="1"/>
              <a:t>edar</a:t>
            </a:r>
            <a:r>
              <a:rPr lang="en-ID" dirty="0"/>
              <a:t> </a:t>
            </a:r>
            <a:r>
              <a:rPr lang="en-ID" dirty="0" err="1"/>
              <a:t>obat</a:t>
            </a:r>
            <a:endParaRPr lang="en-ID" dirty="0"/>
          </a:p>
          <a:p>
            <a:pPr lvl="0"/>
            <a:r>
              <a:rPr lang="en-ID" dirty="0"/>
              <a:t>Barcode / QR Code inventory</a:t>
            </a:r>
          </a:p>
          <a:p>
            <a:pPr lvl="0"/>
            <a:r>
              <a:rPr lang="en-ID" dirty="0" err="1"/>
              <a:t>Notifikasi</a:t>
            </a:r>
            <a:r>
              <a:rPr lang="en-ID" dirty="0"/>
              <a:t> </a:t>
            </a:r>
            <a:r>
              <a:rPr lang="en-ID" dirty="0" err="1"/>
              <a:t>stok</a:t>
            </a:r>
            <a:r>
              <a:rPr lang="en-ID" dirty="0"/>
              <a:t> </a:t>
            </a:r>
            <a:r>
              <a:rPr lang="en-ID" dirty="0" err="1"/>
              <a:t>menipis</a:t>
            </a:r>
            <a:r>
              <a:rPr lang="en-ID" dirty="0"/>
              <a:t> &amp; expired</a:t>
            </a:r>
          </a:p>
          <a:p>
            <a:pPr lvl="0"/>
            <a:r>
              <a:rPr lang="en-ID" dirty="0"/>
              <a:t>Riwayat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obat</a:t>
            </a:r>
            <a:r>
              <a:rPr lang="en-ID" dirty="0"/>
              <a:t> per unit</a:t>
            </a:r>
          </a:p>
          <a:p>
            <a:pPr lvl="0"/>
            <a:r>
              <a:rPr lang="en-ID" dirty="0"/>
              <a:t>Integrasi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Rekam</a:t>
            </a:r>
            <a:r>
              <a:rPr lang="en-ID" dirty="0"/>
              <a:t> </a:t>
            </a:r>
            <a:r>
              <a:rPr lang="en-ID" dirty="0" err="1"/>
              <a:t>Medis</a:t>
            </a:r>
            <a:r>
              <a:rPr lang="en-ID" dirty="0"/>
              <a:t> (</a:t>
            </a:r>
            <a:r>
              <a:rPr lang="en-ID" dirty="0" err="1"/>
              <a:t>pemakaian</a:t>
            </a:r>
            <a:r>
              <a:rPr lang="en-ID" dirty="0"/>
              <a:t> </a:t>
            </a:r>
            <a:r>
              <a:rPr lang="en-ID" dirty="0" err="1"/>
              <a:t>obat</a:t>
            </a:r>
            <a:r>
              <a:rPr lang="en-ID" dirty="0"/>
              <a:t>)</a:t>
            </a:r>
          </a:p>
          <a:p>
            <a:r>
              <a:rPr lang="en-ID" b="1" dirty="0"/>
              <a:t>5. Output </a:t>
            </a:r>
            <a:r>
              <a:rPr lang="en-ID" b="1" dirty="0" err="1"/>
              <a:t>Sistem</a:t>
            </a:r>
            <a:endParaRPr lang="en-ID" dirty="0"/>
          </a:p>
          <a:p>
            <a:pPr lvl="0"/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stok</a:t>
            </a:r>
            <a:r>
              <a:rPr lang="en-ID" dirty="0"/>
              <a:t> </a:t>
            </a:r>
            <a:r>
              <a:rPr lang="en-ID" dirty="0" err="1"/>
              <a:t>harian</a:t>
            </a:r>
            <a:r>
              <a:rPr lang="en-ID" dirty="0"/>
              <a:t>/</a:t>
            </a:r>
            <a:r>
              <a:rPr lang="en-ID" dirty="0" err="1"/>
              <a:t>bulanan</a:t>
            </a:r>
            <a:endParaRPr lang="en-ID" dirty="0"/>
          </a:p>
          <a:p>
            <a:pPr lvl="0"/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obat</a:t>
            </a:r>
            <a:r>
              <a:rPr lang="en-ID" dirty="0"/>
              <a:t> </a:t>
            </a:r>
            <a:r>
              <a:rPr lang="en-ID" dirty="0" err="1"/>
              <a:t>kadaluarsa</a:t>
            </a:r>
            <a:endParaRPr lang="en-ID" dirty="0"/>
          </a:p>
          <a:p>
            <a:pPr lvl="0"/>
            <a:r>
              <a:rPr lang="en-ID" dirty="0" err="1"/>
              <a:t>Grafik</a:t>
            </a:r>
            <a:r>
              <a:rPr lang="en-ID" dirty="0"/>
              <a:t>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obat</a:t>
            </a:r>
            <a:endParaRPr lang="en-ID" dirty="0"/>
          </a:p>
          <a:p>
            <a:pPr lvl="0"/>
            <a:r>
              <a:rPr lang="en-ID" dirty="0" err="1"/>
              <a:t>Rekomendasi</a:t>
            </a:r>
            <a:r>
              <a:rPr lang="en-ID" dirty="0"/>
              <a:t> </a:t>
            </a:r>
            <a:r>
              <a:rPr lang="en-ID" dirty="0" err="1"/>
              <a:t>pengadaan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2242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A49FA-09C8-AEA1-7DCD-58300C9F3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b="1" dirty="0"/>
              <a:t>TIM 2 – </a:t>
            </a:r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b="1" dirty="0" err="1"/>
              <a:t>Rekam</a:t>
            </a:r>
            <a:r>
              <a:rPr lang="en-ID" b="1" dirty="0"/>
              <a:t> </a:t>
            </a:r>
            <a:r>
              <a:rPr lang="en-ID" b="1" dirty="0" err="1"/>
              <a:t>Medis</a:t>
            </a:r>
            <a:r>
              <a:rPr lang="en-ID" b="1" dirty="0"/>
              <a:t> </a:t>
            </a:r>
            <a:r>
              <a:rPr lang="en-ID" b="1" dirty="0" err="1"/>
              <a:t>Pasien</a:t>
            </a:r>
            <a:r>
              <a:rPr lang="en-ID" b="1" dirty="0"/>
              <a:t> Rawat Jalan &amp; Rawat </a:t>
            </a:r>
            <a:r>
              <a:rPr lang="en-ID" b="1" dirty="0" err="1"/>
              <a:t>Inap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53A96-043F-F3B7-70A5-8476E7A19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b="1" dirty="0"/>
              <a:t>1. Tujuan </a:t>
            </a:r>
            <a:r>
              <a:rPr lang="en-ID" b="1" dirty="0" err="1"/>
              <a:t>Sistem</a:t>
            </a:r>
            <a:endParaRPr lang="en-ID" dirty="0"/>
          </a:p>
          <a:p>
            <a:r>
              <a:rPr lang="en-ID" dirty="0" err="1"/>
              <a:t>Menyediakan</a:t>
            </a:r>
            <a:r>
              <a:rPr lang="en-ID" dirty="0"/>
              <a:t> </a:t>
            </a:r>
            <a:r>
              <a:rPr lang="en-ID" b="1" dirty="0" err="1"/>
              <a:t>rekam</a:t>
            </a:r>
            <a:r>
              <a:rPr lang="en-ID" b="1" dirty="0"/>
              <a:t> </a:t>
            </a:r>
            <a:r>
              <a:rPr lang="en-ID" b="1" dirty="0" err="1"/>
              <a:t>medis</a:t>
            </a:r>
            <a:r>
              <a:rPr lang="en-ID" b="1" dirty="0"/>
              <a:t> </a:t>
            </a:r>
            <a:r>
              <a:rPr lang="en-ID" b="1" dirty="0" err="1"/>
              <a:t>elektronik</a:t>
            </a:r>
            <a:r>
              <a:rPr lang="en-ID" b="1" dirty="0"/>
              <a:t> (RME)</a:t>
            </a:r>
            <a:r>
              <a:rPr lang="en-ID" dirty="0"/>
              <a:t> yang </a:t>
            </a:r>
            <a:r>
              <a:rPr lang="en-ID" dirty="0" err="1"/>
              <a:t>aman</a:t>
            </a:r>
            <a:r>
              <a:rPr lang="en-ID" dirty="0"/>
              <a:t>, </a:t>
            </a:r>
            <a:r>
              <a:rPr lang="en-ID" dirty="0" err="1"/>
              <a:t>terintegrasi</a:t>
            </a:r>
            <a:r>
              <a:rPr lang="en-ID" dirty="0"/>
              <a:t>, dan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regulasi</a:t>
            </a:r>
            <a:r>
              <a:rPr lang="en-ID" dirty="0"/>
              <a:t>.</a:t>
            </a:r>
          </a:p>
          <a:p>
            <a:r>
              <a:rPr lang="en-ID" b="1" dirty="0"/>
              <a:t>2. </a:t>
            </a:r>
            <a:r>
              <a:rPr lang="en-ID" b="1" dirty="0" err="1"/>
              <a:t>Pengguna</a:t>
            </a:r>
            <a:r>
              <a:rPr lang="en-ID" b="1" dirty="0"/>
              <a:t> </a:t>
            </a:r>
            <a:r>
              <a:rPr lang="en-ID" b="1" dirty="0" err="1"/>
              <a:t>Sistem</a:t>
            </a:r>
            <a:endParaRPr lang="en-ID" dirty="0"/>
          </a:p>
          <a:p>
            <a:pPr lvl="0"/>
            <a:r>
              <a:rPr lang="en-ID" dirty="0"/>
              <a:t>Dokter</a:t>
            </a:r>
          </a:p>
          <a:p>
            <a:pPr lvl="0"/>
            <a:r>
              <a:rPr lang="en-ID" dirty="0" err="1"/>
              <a:t>Perawat</a:t>
            </a:r>
            <a:endParaRPr lang="en-ID" dirty="0"/>
          </a:p>
          <a:p>
            <a:pPr lvl="0"/>
            <a:r>
              <a:rPr lang="en-ID" dirty="0" err="1"/>
              <a:t>Petugas</a:t>
            </a:r>
            <a:r>
              <a:rPr lang="en-ID" dirty="0"/>
              <a:t> </a:t>
            </a:r>
            <a:r>
              <a:rPr lang="en-ID" dirty="0" err="1"/>
              <a:t>Rekam</a:t>
            </a:r>
            <a:r>
              <a:rPr lang="en-ID" dirty="0"/>
              <a:t> </a:t>
            </a:r>
            <a:r>
              <a:rPr lang="en-ID" dirty="0" err="1"/>
              <a:t>Medis</a:t>
            </a:r>
            <a:endParaRPr lang="en-ID" dirty="0"/>
          </a:p>
          <a:p>
            <a:pPr lvl="0"/>
            <a:r>
              <a:rPr lang="en-ID" dirty="0" err="1"/>
              <a:t>Apoteker</a:t>
            </a:r>
            <a:endParaRPr lang="en-ID" dirty="0"/>
          </a:p>
          <a:p>
            <a:pPr lvl="0"/>
            <a:r>
              <a:rPr lang="en-ID" dirty="0" err="1"/>
              <a:t>Manajemen</a:t>
            </a:r>
            <a:r>
              <a:rPr lang="en-ID" dirty="0"/>
              <a:t> RS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31213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D8022-FD33-76E1-0D22-709F532B7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 Utama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CE5C0-900B-3B80-BD19-80EF05E0B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b="1" dirty="0"/>
              <a:t>3. Modul Utama</a:t>
            </a:r>
            <a:endParaRPr lang="en-ID" dirty="0"/>
          </a:p>
          <a:p>
            <a:pPr lvl="0"/>
            <a:r>
              <a:rPr lang="en-ID" dirty="0"/>
              <a:t>Data </a:t>
            </a:r>
            <a:r>
              <a:rPr lang="en-ID" dirty="0" err="1"/>
              <a:t>Identitas</a:t>
            </a:r>
            <a:r>
              <a:rPr lang="en-ID" dirty="0"/>
              <a:t> </a:t>
            </a:r>
            <a:r>
              <a:rPr lang="en-ID" dirty="0" err="1"/>
              <a:t>Pasien</a:t>
            </a:r>
            <a:endParaRPr lang="en-ID" dirty="0"/>
          </a:p>
          <a:p>
            <a:pPr lvl="0"/>
            <a:r>
              <a:rPr lang="en-ID" dirty="0"/>
              <a:t>Riwayat </a:t>
            </a:r>
            <a:r>
              <a:rPr lang="en-ID" dirty="0" err="1"/>
              <a:t>Kunjungan</a:t>
            </a:r>
            <a:endParaRPr lang="en-ID" dirty="0"/>
          </a:p>
          <a:p>
            <a:pPr lvl="0"/>
            <a:r>
              <a:rPr lang="en-ID" dirty="0" err="1"/>
              <a:t>Pemeriksaan</a:t>
            </a:r>
            <a:r>
              <a:rPr lang="en-ID" dirty="0"/>
              <a:t> Dokter</a:t>
            </a:r>
          </a:p>
          <a:p>
            <a:pPr lvl="0"/>
            <a:r>
              <a:rPr lang="en-ID" dirty="0" err="1"/>
              <a:t>Diagnosa</a:t>
            </a:r>
            <a:r>
              <a:rPr lang="en-ID" dirty="0"/>
              <a:t> (ICD-10)</a:t>
            </a:r>
          </a:p>
          <a:p>
            <a:pPr lvl="0"/>
            <a:r>
              <a:rPr lang="en-ID" dirty="0"/>
              <a:t>Tindakan </a:t>
            </a:r>
            <a:r>
              <a:rPr lang="en-ID" dirty="0" err="1"/>
              <a:t>Medis</a:t>
            </a:r>
            <a:endParaRPr lang="en-ID" dirty="0"/>
          </a:p>
          <a:p>
            <a:pPr lvl="0"/>
            <a:r>
              <a:rPr lang="en-ID" dirty="0" err="1"/>
              <a:t>Resep</a:t>
            </a:r>
            <a:r>
              <a:rPr lang="en-ID" dirty="0"/>
              <a:t> &amp; </a:t>
            </a:r>
            <a:r>
              <a:rPr lang="en-ID" dirty="0" err="1"/>
              <a:t>Terapi</a:t>
            </a:r>
            <a:endParaRPr lang="en-ID" dirty="0"/>
          </a:p>
          <a:p>
            <a:pPr lvl="0"/>
            <a:r>
              <a:rPr lang="en-ID" dirty="0"/>
              <a:t>Hasil </a:t>
            </a:r>
            <a:r>
              <a:rPr lang="en-ID" dirty="0" err="1"/>
              <a:t>Laboratorium</a:t>
            </a:r>
            <a:r>
              <a:rPr lang="en-ID" dirty="0"/>
              <a:t> &amp; </a:t>
            </a:r>
            <a:r>
              <a:rPr lang="en-ID" dirty="0" err="1"/>
              <a:t>Radiologi</a:t>
            </a:r>
            <a:endParaRPr lang="en-ID" dirty="0"/>
          </a:p>
          <a:p>
            <a:pPr lvl="0"/>
            <a:r>
              <a:rPr lang="en-ID" dirty="0"/>
              <a:t>Resume </a:t>
            </a:r>
            <a:r>
              <a:rPr lang="en-ID" dirty="0" err="1"/>
              <a:t>Medis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4291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B1616-5D04-1F35-01BB-599F743B0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Fitur dan Output </a:t>
            </a:r>
            <a:r>
              <a:rPr lang="en-US" dirty="0" err="1"/>
              <a:t>Sistem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72425-0CD1-4367-17B8-EED8EB67B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D" b="1" dirty="0"/>
              <a:t>4. Fitur Detail</a:t>
            </a:r>
            <a:endParaRPr lang="en-ID" dirty="0"/>
          </a:p>
          <a:p>
            <a:pPr lvl="0"/>
            <a:r>
              <a:rPr lang="en-ID" dirty="0"/>
              <a:t>Input SOAP (Subjective, Objective, Assessment, Plan)</a:t>
            </a:r>
          </a:p>
          <a:p>
            <a:pPr lvl="0"/>
            <a:r>
              <a:rPr lang="en-ID" dirty="0"/>
              <a:t>Digital signature </a:t>
            </a:r>
            <a:r>
              <a:rPr lang="en-ID" dirty="0" err="1"/>
              <a:t>dokter</a:t>
            </a:r>
            <a:endParaRPr lang="en-ID" dirty="0"/>
          </a:p>
          <a:p>
            <a:pPr lvl="0"/>
            <a:r>
              <a:rPr lang="en-ID" dirty="0"/>
              <a:t>Upload </a:t>
            </a:r>
            <a:r>
              <a:rPr lang="en-ID" dirty="0" err="1"/>
              <a:t>hasil</a:t>
            </a:r>
            <a:r>
              <a:rPr lang="en-ID" dirty="0"/>
              <a:t> lab/</a:t>
            </a:r>
            <a:r>
              <a:rPr lang="en-ID" dirty="0" err="1"/>
              <a:t>radiologi</a:t>
            </a:r>
            <a:endParaRPr lang="en-ID" dirty="0"/>
          </a:p>
          <a:p>
            <a:pPr lvl="0"/>
            <a:r>
              <a:rPr lang="en-ID" dirty="0"/>
              <a:t>Riwayat </a:t>
            </a:r>
            <a:r>
              <a:rPr lang="en-ID" dirty="0" err="1"/>
              <a:t>penyakit</a:t>
            </a:r>
            <a:r>
              <a:rPr lang="en-ID" dirty="0"/>
              <a:t> &amp; </a:t>
            </a:r>
            <a:r>
              <a:rPr lang="en-ID" dirty="0" err="1"/>
              <a:t>alergi</a:t>
            </a:r>
            <a:endParaRPr lang="en-ID" dirty="0"/>
          </a:p>
          <a:p>
            <a:pPr lvl="0"/>
            <a:r>
              <a:rPr lang="en-ID" dirty="0" err="1"/>
              <a:t>Keamanan</a:t>
            </a:r>
            <a:r>
              <a:rPr lang="en-ID" dirty="0"/>
              <a:t> data &amp;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akses</a:t>
            </a:r>
            <a:r>
              <a:rPr lang="en-ID" dirty="0"/>
              <a:t> (role-based)</a:t>
            </a:r>
          </a:p>
          <a:p>
            <a:r>
              <a:rPr lang="en-ID" b="1" dirty="0"/>
              <a:t>5. Output </a:t>
            </a:r>
            <a:r>
              <a:rPr lang="en-ID" b="1" dirty="0" err="1"/>
              <a:t>Sistem</a:t>
            </a:r>
            <a:endParaRPr lang="en-ID" dirty="0"/>
          </a:p>
          <a:p>
            <a:pPr lvl="0"/>
            <a:r>
              <a:rPr lang="en-ID" dirty="0"/>
              <a:t>Resume </a:t>
            </a:r>
            <a:r>
              <a:rPr lang="en-ID" dirty="0" err="1"/>
              <a:t>medis</a:t>
            </a:r>
            <a:r>
              <a:rPr lang="en-ID" dirty="0"/>
              <a:t> </a:t>
            </a:r>
            <a:r>
              <a:rPr lang="en-ID" dirty="0" err="1"/>
              <a:t>pasien</a:t>
            </a:r>
            <a:endParaRPr lang="en-ID" dirty="0"/>
          </a:p>
          <a:p>
            <a:pPr lvl="0"/>
            <a:r>
              <a:rPr lang="en-ID" dirty="0"/>
              <a:t>Riwayat </a:t>
            </a:r>
            <a:r>
              <a:rPr lang="en-ID" dirty="0" err="1"/>
              <a:t>penyakit</a:t>
            </a:r>
            <a:r>
              <a:rPr lang="en-ID" dirty="0"/>
              <a:t> </a:t>
            </a:r>
            <a:r>
              <a:rPr lang="en-ID" dirty="0" err="1"/>
              <a:t>pasien</a:t>
            </a:r>
            <a:endParaRPr lang="en-ID" dirty="0"/>
          </a:p>
          <a:p>
            <a:pPr lvl="0"/>
            <a:r>
              <a:rPr lang="en-ID" dirty="0" err="1"/>
              <a:t>Rekap</a:t>
            </a:r>
            <a:r>
              <a:rPr lang="en-ID" dirty="0"/>
              <a:t> </a:t>
            </a:r>
            <a:r>
              <a:rPr lang="en-ID" dirty="0" err="1"/>
              <a:t>kunjungan</a:t>
            </a:r>
            <a:r>
              <a:rPr lang="en-ID" dirty="0"/>
              <a:t> </a:t>
            </a:r>
            <a:r>
              <a:rPr lang="en-ID" dirty="0" err="1"/>
              <a:t>pasien</a:t>
            </a:r>
            <a:endParaRPr lang="en-ID" dirty="0"/>
          </a:p>
          <a:p>
            <a:pPr lvl="0"/>
            <a:r>
              <a:rPr lang="en-ID" dirty="0"/>
              <a:t>Data </a:t>
            </a:r>
            <a:r>
              <a:rPr lang="en-ID" dirty="0" err="1"/>
              <a:t>statistik</a:t>
            </a:r>
            <a:r>
              <a:rPr lang="en-ID" dirty="0"/>
              <a:t> </a:t>
            </a:r>
            <a:r>
              <a:rPr lang="en-ID" dirty="0" err="1"/>
              <a:t>penyakit</a:t>
            </a:r>
            <a:endParaRPr lang="en-ID" dirty="0"/>
          </a:p>
          <a:p>
            <a:br>
              <a:rPr lang="en-ID" dirty="0"/>
            </a:b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302168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758</Words>
  <Application>Microsoft Office PowerPoint</Application>
  <PresentationFormat>Widescreen</PresentationFormat>
  <Paragraphs>148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Century Gothic</vt:lpstr>
      <vt:lpstr>Wingdings 3</vt:lpstr>
      <vt:lpstr>Ion</vt:lpstr>
      <vt:lpstr>Tugas Pengganti untuk Proyek PL untuk persiapan UAS</vt:lpstr>
      <vt:lpstr>Pertimbangan</vt:lpstr>
      <vt:lpstr>Sub sistem</vt:lpstr>
      <vt:lpstr>TIM 1 – Sistem Persediaan Alat, Barang, Bahan, dan Obat Rumah Sakit </vt:lpstr>
      <vt:lpstr>Modul Utama</vt:lpstr>
      <vt:lpstr>Fitur dan Output sub sistem</vt:lpstr>
      <vt:lpstr>TIM 2 – Sistem Rekam Medis Pasien Rawat Jalan &amp; Rawat Inap </vt:lpstr>
      <vt:lpstr>Modul Utama</vt:lpstr>
      <vt:lpstr>Fitur dan Output Sistem</vt:lpstr>
      <vt:lpstr>TIM 3 – Sistem Informasi Pasien Rawat Inap </vt:lpstr>
      <vt:lpstr>Modul Utama</vt:lpstr>
      <vt:lpstr>Fitur detail dan output sistem</vt:lpstr>
      <vt:lpstr>TIM 4 – Sistem Informasi SDM Rumah Sakit </vt:lpstr>
      <vt:lpstr>Modul Utama</vt:lpstr>
      <vt:lpstr>Fitur detail dan output sistem</vt:lpstr>
      <vt:lpstr>Setiap tim minimal menghasilkan: </vt:lpstr>
      <vt:lpstr>Pengumpulan tugas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sularso</dc:creator>
  <cp:lastModifiedBy>sularso</cp:lastModifiedBy>
  <cp:revision>1</cp:revision>
  <dcterms:created xsi:type="dcterms:W3CDTF">2025-12-17T00:12:01Z</dcterms:created>
  <dcterms:modified xsi:type="dcterms:W3CDTF">2025-12-17T00:12:46Z</dcterms:modified>
</cp:coreProperties>
</file>